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437EDC9-78BC-49A3-A472-5E22C253262D}" type="datetimeFigureOut">
              <a:rPr lang="en-US" smtClean="0"/>
              <a:t>4/23/2023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E83241C-9818-4A0E-9E04-472378990ED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68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7EDC9-78BC-49A3-A472-5E22C253262D}"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3241C-9818-4A0E-9E04-472378990EDD}" type="slidenum">
              <a:rPr lang="en-US" smtClean="0"/>
              <a:t>‹#›</a:t>
            </a:fld>
            <a:endParaRPr lang="en-US"/>
          </a:p>
        </p:txBody>
      </p:sp>
    </p:spTree>
    <p:extLst>
      <p:ext uri="{BB962C8B-B14F-4D97-AF65-F5344CB8AC3E}">
        <p14:creationId xmlns:p14="http://schemas.microsoft.com/office/powerpoint/2010/main" val="102775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37EDC9-78BC-49A3-A472-5E22C253262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241C-9818-4A0E-9E04-472378990ED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718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37EDC9-78BC-49A3-A472-5E22C253262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241C-9818-4A0E-9E04-472378990ED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800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37EDC9-78BC-49A3-A472-5E22C253262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241C-9818-4A0E-9E04-472378990EDD}" type="slidenum">
              <a:rPr lang="en-US" smtClean="0"/>
              <a:t>‹#›</a:t>
            </a:fld>
            <a:endParaRPr lang="en-US"/>
          </a:p>
        </p:txBody>
      </p:sp>
    </p:spTree>
    <p:extLst>
      <p:ext uri="{BB962C8B-B14F-4D97-AF65-F5344CB8AC3E}">
        <p14:creationId xmlns:p14="http://schemas.microsoft.com/office/powerpoint/2010/main" val="2592226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37EDC9-78BC-49A3-A472-5E22C253262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241C-9818-4A0E-9E04-472378990ED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5922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37EDC9-78BC-49A3-A472-5E22C253262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241C-9818-4A0E-9E04-472378990ED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134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37EDC9-78BC-49A3-A472-5E22C253262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241C-9818-4A0E-9E04-472378990ED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22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37EDC9-78BC-49A3-A472-5E22C253262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241C-9818-4A0E-9E04-472378990ED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373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37EDC9-78BC-49A3-A472-5E22C253262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241C-9818-4A0E-9E04-472378990EDD}" type="slidenum">
              <a:rPr lang="en-US" smtClean="0"/>
              <a:t>‹#›</a:t>
            </a:fld>
            <a:endParaRPr lang="en-US"/>
          </a:p>
        </p:txBody>
      </p:sp>
    </p:spTree>
    <p:extLst>
      <p:ext uri="{BB962C8B-B14F-4D97-AF65-F5344CB8AC3E}">
        <p14:creationId xmlns:p14="http://schemas.microsoft.com/office/powerpoint/2010/main" val="4572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37EDC9-78BC-49A3-A472-5E22C253262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241C-9818-4A0E-9E04-472378990ED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76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37EDC9-78BC-49A3-A472-5E22C253262D}"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3241C-9818-4A0E-9E04-472378990EDD}" type="slidenum">
              <a:rPr lang="en-US" smtClean="0"/>
              <a:t>‹#›</a:t>
            </a:fld>
            <a:endParaRPr lang="en-US"/>
          </a:p>
        </p:txBody>
      </p:sp>
    </p:spTree>
    <p:extLst>
      <p:ext uri="{BB962C8B-B14F-4D97-AF65-F5344CB8AC3E}">
        <p14:creationId xmlns:p14="http://schemas.microsoft.com/office/powerpoint/2010/main" val="409689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37EDC9-78BC-49A3-A472-5E22C253262D}" type="datetimeFigureOut">
              <a:rPr lang="en-US" smtClean="0"/>
              <a:t>4/23/2023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3241C-9818-4A0E-9E04-472378990ED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35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37EDC9-78BC-49A3-A472-5E22C253262D}"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3241C-9818-4A0E-9E04-472378990ED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75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7EDC9-78BC-49A3-A472-5E22C253262D}" type="datetimeFigureOut">
              <a:rPr lang="en-US" smtClean="0"/>
              <a:t>4/23/2023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3241C-9818-4A0E-9E04-472378990EDD}" type="slidenum">
              <a:rPr lang="en-US" smtClean="0"/>
              <a:t>‹#›</a:t>
            </a:fld>
            <a:endParaRPr lang="en-US"/>
          </a:p>
        </p:txBody>
      </p:sp>
    </p:spTree>
    <p:extLst>
      <p:ext uri="{BB962C8B-B14F-4D97-AF65-F5344CB8AC3E}">
        <p14:creationId xmlns:p14="http://schemas.microsoft.com/office/powerpoint/2010/main" val="127652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7EDC9-78BC-49A3-A472-5E22C253262D}"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3241C-9818-4A0E-9E04-472378990ED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67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7EDC9-78BC-49A3-A472-5E22C253262D}"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3241C-9818-4A0E-9E04-472378990EDD}" type="slidenum">
              <a:rPr lang="en-US" smtClean="0"/>
              <a:t>‹#›</a:t>
            </a:fld>
            <a:endParaRPr lang="en-US"/>
          </a:p>
        </p:txBody>
      </p:sp>
    </p:spTree>
    <p:extLst>
      <p:ext uri="{BB962C8B-B14F-4D97-AF65-F5344CB8AC3E}">
        <p14:creationId xmlns:p14="http://schemas.microsoft.com/office/powerpoint/2010/main" val="216950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37EDC9-78BC-49A3-A472-5E22C253262D}" type="datetimeFigureOut">
              <a:rPr lang="en-US" smtClean="0"/>
              <a:t>4/23/2023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83241C-9818-4A0E-9E04-472378990EDD}" type="slidenum">
              <a:rPr lang="en-US" smtClean="0"/>
              <a:t>‹#›</a:t>
            </a:fld>
            <a:endParaRPr lang="en-US"/>
          </a:p>
        </p:txBody>
      </p:sp>
    </p:spTree>
    <p:extLst>
      <p:ext uri="{BB962C8B-B14F-4D97-AF65-F5344CB8AC3E}">
        <p14:creationId xmlns:p14="http://schemas.microsoft.com/office/powerpoint/2010/main" val="552971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1BCF-A3D6-C1B0-112E-857B27DD5943}"/>
              </a:ext>
            </a:extLst>
          </p:cNvPr>
          <p:cNvSpPr>
            <a:spLocks noGrp="1"/>
          </p:cNvSpPr>
          <p:nvPr>
            <p:ph type="ctrTitle"/>
          </p:nvPr>
        </p:nvSpPr>
        <p:spPr/>
        <p:txBody>
          <a:bodyPr/>
          <a:lstStyle/>
          <a:p>
            <a:r>
              <a:rPr lang="en-US" b="1" dirty="0"/>
              <a:t>Law of Supply </a:t>
            </a:r>
          </a:p>
        </p:txBody>
      </p:sp>
      <p:sp>
        <p:nvSpPr>
          <p:cNvPr id="3" name="Subtitle 2">
            <a:extLst>
              <a:ext uri="{FF2B5EF4-FFF2-40B4-BE49-F238E27FC236}">
                <a16:creationId xmlns:a16="http://schemas.microsoft.com/office/drawing/2014/main" id="{F16AB3CD-4009-9850-539C-13F57DC833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000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5B94-C54E-BD21-99D3-6D5E2D9D293E}"/>
              </a:ext>
            </a:extLst>
          </p:cNvPr>
          <p:cNvSpPr>
            <a:spLocks noGrp="1"/>
          </p:cNvSpPr>
          <p:nvPr>
            <p:ph type="title"/>
          </p:nvPr>
        </p:nvSpPr>
        <p:spPr/>
        <p:txBody>
          <a:bodyPr/>
          <a:lstStyle/>
          <a:p>
            <a:r>
              <a:rPr lang="en-US" b="1" dirty="0"/>
              <a:t>Law of Supply </a:t>
            </a:r>
          </a:p>
        </p:txBody>
      </p:sp>
      <p:sp>
        <p:nvSpPr>
          <p:cNvPr id="3" name="Content Placeholder 2">
            <a:extLst>
              <a:ext uri="{FF2B5EF4-FFF2-40B4-BE49-F238E27FC236}">
                <a16:creationId xmlns:a16="http://schemas.microsoft.com/office/drawing/2014/main" id="{8559A3A5-C51B-C184-EB76-FDD17354CDB5}"/>
              </a:ext>
            </a:extLst>
          </p:cNvPr>
          <p:cNvSpPr>
            <a:spLocks noGrp="1"/>
          </p:cNvSpPr>
          <p:nvPr>
            <p:ph idx="1"/>
          </p:nvPr>
        </p:nvSpPr>
        <p:spPr/>
        <p:txBody>
          <a:bodyPr/>
          <a:lstStyle/>
          <a:p>
            <a:pPr marL="0" indent="0" algn="just">
              <a:buNone/>
            </a:pPr>
            <a:r>
              <a:rPr lang="en-US" dirty="0"/>
              <a:t>Law of supply in economics states that supply will increase as price increases, due to the fact that producers want to maximize profits. In this instance, the law assumes that all other factors are equal and price is the only independent element, meaning supply is completely dependent on the price. The concept of "quantity supplied" refers to the amount of the item that is available. Quantity has a close relationship with the price of the item. According to supply law, the quantity supplied will decrease when price decreases, as there's less opportunity for sellers to profit.</a:t>
            </a:r>
          </a:p>
        </p:txBody>
      </p:sp>
    </p:spTree>
    <p:extLst>
      <p:ext uri="{BB962C8B-B14F-4D97-AF65-F5344CB8AC3E}">
        <p14:creationId xmlns:p14="http://schemas.microsoft.com/office/powerpoint/2010/main" val="263050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FB63-4603-8C88-8973-C1C5D3992A2E}"/>
              </a:ext>
            </a:extLst>
          </p:cNvPr>
          <p:cNvSpPr>
            <a:spLocks noGrp="1"/>
          </p:cNvSpPr>
          <p:nvPr>
            <p:ph type="title"/>
          </p:nvPr>
        </p:nvSpPr>
        <p:spPr/>
        <p:txBody>
          <a:bodyPr/>
          <a:lstStyle/>
          <a:p>
            <a:r>
              <a:rPr lang="en-US" b="1" dirty="0"/>
              <a:t>Supply Schedule and Supply Curve</a:t>
            </a:r>
          </a:p>
        </p:txBody>
      </p:sp>
      <p:pic>
        <p:nvPicPr>
          <p:cNvPr id="1026" name="Picture 2">
            <a:extLst>
              <a:ext uri="{FF2B5EF4-FFF2-40B4-BE49-F238E27FC236}">
                <a16:creationId xmlns:a16="http://schemas.microsoft.com/office/drawing/2014/main" id="{D9410506-6B8E-F347-0ED7-0215BB99AD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8090" y="2539053"/>
            <a:ext cx="7539919" cy="356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1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2B60-9F96-CECA-0F39-60D005BB3987}"/>
              </a:ext>
            </a:extLst>
          </p:cNvPr>
          <p:cNvSpPr>
            <a:spLocks noGrp="1"/>
          </p:cNvSpPr>
          <p:nvPr>
            <p:ph type="title"/>
          </p:nvPr>
        </p:nvSpPr>
        <p:spPr/>
        <p:txBody>
          <a:bodyPr/>
          <a:lstStyle/>
          <a:p>
            <a:r>
              <a:rPr lang="en-US" b="1" dirty="0"/>
              <a:t>Assumptions of Law of Supply </a:t>
            </a:r>
          </a:p>
        </p:txBody>
      </p:sp>
      <p:sp>
        <p:nvSpPr>
          <p:cNvPr id="3" name="Content Placeholder 2">
            <a:extLst>
              <a:ext uri="{FF2B5EF4-FFF2-40B4-BE49-F238E27FC236}">
                <a16:creationId xmlns:a16="http://schemas.microsoft.com/office/drawing/2014/main" id="{A6886E71-731C-4E08-81CF-FB34E20914FB}"/>
              </a:ext>
            </a:extLst>
          </p:cNvPr>
          <p:cNvSpPr>
            <a:spLocks noGrp="1"/>
          </p:cNvSpPr>
          <p:nvPr>
            <p:ph idx="1"/>
          </p:nvPr>
        </p:nvSpPr>
        <p:spPr/>
        <p:txBody>
          <a:bodyPr>
            <a:normAutofit fontScale="92500" lnSpcReduction="10000"/>
          </a:bodyPr>
          <a:lstStyle/>
          <a:p>
            <a:pPr marL="0" indent="0" algn="just">
              <a:buNone/>
            </a:pPr>
            <a:r>
              <a:rPr lang="en-US" dirty="0"/>
              <a:t>The phrase “keeping other factors constant or ceteris paribus” is used when describing the law of supply. This expression refers to the following presumptions that the law is based on:</a:t>
            </a:r>
          </a:p>
          <a:p>
            <a:pPr algn="just"/>
            <a:r>
              <a:rPr lang="en-US" dirty="0"/>
              <a:t>The price of other commodities is constant.</a:t>
            </a:r>
          </a:p>
          <a:p>
            <a:pPr algn="just"/>
            <a:r>
              <a:rPr lang="en-US" dirty="0"/>
              <a:t>The state of technology has not changed.</a:t>
            </a:r>
          </a:p>
          <a:p>
            <a:pPr algn="just"/>
            <a:r>
              <a:rPr lang="en-US" dirty="0"/>
              <a:t>The price of factors of production is constant.</a:t>
            </a:r>
          </a:p>
          <a:p>
            <a:pPr algn="just"/>
            <a:r>
              <a:rPr lang="en-US" dirty="0"/>
              <a:t>The taxation laws remain the same.</a:t>
            </a:r>
          </a:p>
          <a:p>
            <a:pPr algn="just"/>
            <a:r>
              <a:rPr lang="en-US" dirty="0"/>
              <a:t>The producer’s objectives are constant.</a:t>
            </a:r>
          </a:p>
        </p:txBody>
      </p:sp>
    </p:spTree>
    <p:extLst>
      <p:ext uri="{BB962C8B-B14F-4D97-AF65-F5344CB8AC3E}">
        <p14:creationId xmlns:p14="http://schemas.microsoft.com/office/powerpoint/2010/main" val="21894254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196</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Garamond</vt:lpstr>
      <vt:lpstr>Organic</vt:lpstr>
      <vt:lpstr>Law of Supply </vt:lpstr>
      <vt:lpstr>Law of Supply </vt:lpstr>
      <vt:lpstr>Supply Schedule and Supply Curve</vt:lpstr>
      <vt:lpstr>Assumptions of Law of Supply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of Supply </dc:title>
  <dc:creator>Ananya Priya</dc:creator>
  <cp:lastModifiedBy>Ananya Priya</cp:lastModifiedBy>
  <cp:revision>1</cp:revision>
  <dcterms:created xsi:type="dcterms:W3CDTF">2023-04-23T08:57:55Z</dcterms:created>
  <dcterms:modified xsi:type="dcterms:W3CDTF">2023-04-23T08:58:10Z</dcterms:modified>
</cp:coreProperties>
</file>